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57" r:id="rId5"/>
    <p:sldId id="261" r:id="rId6"/>
    <p:sldId id="272" r:id="rId7"/>
    <p:sldId id="266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8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 and Eliminate Expenses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Decide on a Location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theme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travel dates,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and Eliminate Expenses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Decide on a Location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Goals and Create a Plan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and/or travel theme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travel dates,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1.jpeg"/><Relationship Id="rId10" Type="http://schemas.microsoft.com/office/2007/relationships/diagramDrawing" Target="../diagrams/drawing2.xml"/><Relationship Id="rId4" Type="http://schemas.openxmlformats.org/officeDocument/2006/relationships/image" Target="../media/image10.jpe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Travel Design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Digital Nomad Guide:</a:t>
            </a:r>
          </a:p>
          <a:p>
            <a:r>
              <a:rPr lang="en-US" dirty="0">
                <a:solidFill>
                  <a:schemeClr val="bg2"/>
                </a:solidFill>
              </a:rPr>
              <a:t>The better way to enjoy your world as a nomad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Start Being a </a:t>
            </a:r>
            <a:br>
              <a:rPr lang="en-US" dirty="0"/>
            </a:br>
            <a:r>
              <a:rPr lang="en-US" dirty="0"/>
              <a:t>Digital Nomad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19620051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Common Travel Seasons </a:t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851978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871815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someone@example.com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89</Words>
  <Application>Microsoft Office PowerPoint</Application>
  <PresentationFormat>Widescreen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Crop</vt:lpstr>
      <vt:lpstr>Travel Design</vt:lpstr>
      <vt:lpstr>How to Start Being a  Digital Nomad</vt:lpstr>
      <vt:lpstr>Common Travel Seasons  </vt:lpstr>
      <vt:lpstr>Make a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Design</dc:title>
  <dc:creator>Mohamed</dc:creator>
  <cp:lastModifiedBy>Mohamed</cp:lastModifiedBy>
  <cp:revision>1</cp:revision>
  <dcterms:created xsi:type="dcterms:W3CDTF">2021-03-05T15:18:40Z</dcterms:created>
  <dcterms:modified xsi:type="dcterms:W3CDTF">2021-03-05T15:18:47Z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